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8" r:id="rId5"/>
    <p:sldId id="271" r:id="rId6"/>
    <p:sldId id="25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AB0875-C32C-97EC-ADAC-F3BDC5DEFFC1}" v="4" dt="2025-06-09T10:56:23.039"/>
    <p1510:client id="{6465DEC3-8D37-A588-205C-98D06F08B964}" v="1" dt="2025-06-09T09:12:55.730"/>
    <p1510:client id="{94DB409C-6D97-15B2-3A21-FA791FCAFBA2}" v="17" dt="2025-06-09T09:03:17.251"/>
    <p1510:client id="{DBEE7450-01D9-43C9-B438-1F8109F4C853}" v="1027" dt="2025-06-09T11:09:49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9ECAF-0914-4539-B21E-50A18F327A1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C966E-7B22-49B6-B918-E49966114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C966E-7B22-49B6-B918-E49966114F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8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0632-4E31-39FD-075A-9F80E6E4C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A7B72-33FF-B178-E17C-E7062CF99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2CF0-CAA2-75BA-46F4-4421706F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8E17-A056-BB35-4300-FF3F9CA2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47C7F-A77C-D51A-9442-B3DABA5B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4B-86B9-548B-8EF7-33BB3BFF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54590-299B-4BA3-2B8F-B280702FA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0E3FE-70A2-4F5E-1CB1-34D43C51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12F6F-EA36-5C3C-5EBF-07E39250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1B9C7-EA68-7A27-3E80-50D9874A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9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58601-CE0F-919D-C0CC-F2D2E47EC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452-2D4B-0592-C6BE-EF4A7722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8A620-B161-1EBA-8066-A3700270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31567-0AB2-CDFD-15F1-FDD8462F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7B498-E8A5-84B6-EAB0-BC1A5522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6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F2B5D-E3AB-E83C-B324-12B7FCFAE7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03" y="-106248"/>
            <a:ext cx="12008793" cy="6964248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accent1">
                <a:alpha val="9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92321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489A-F697-26C1-2081-3CAF6988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91F3-1547-BAFF-B252-5E792F26B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851F-F8E2-5AF7-1BF0-936FB77F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E73CD-0A5F-B607-9FD2-CA8DB4C3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23141-7E77-22C8-8FAE-FC5ECDC3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6980C-F5BF-068D-3DBB-B40500DA8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7012"/>
            <a:ext cx="12192000" cy="68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9B73-36C7-19AF-AE4D-95D3D1B8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2A18-DC0C-BA73-E40A-531E5340F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6676A-950B-AE3F-8B81-BEC55536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31E4-ED0C-5916-60DC-B80BCA5EC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7CFB2-B181-B475-BB47-DA2F6246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0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6012-E74D-7B02-71AC-CDD6BC99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A3B75-DEB5-770C-C508-0E9481BD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1F556-603D-8FCB-DE6F-824352E22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0214A-0FAC-57DC-BF34-81A32058F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3B45A-0736-E554-8CF9-87B8C621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2924-8F47-8DCA-AB3B-7ED108C1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8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969D-1B2E-A7D8-D046-5638E96D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1F13E-F9B6-0C17-DEC2-D0B62DC9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6BEF-9AFC-3265-E727-A4CAEC11A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8F139-FF55-59BC-D9CE-02DA254FF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215E4-66AE-AEDC-4B38-E5932173C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76B38-1A46-B31E-D8D6-F1ABABED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B9F5B-8763-8DEB-0C85-0701FE79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E034C-3F3A-73C8-4929-FBE6C82B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3C86-A689-5A45-E182-42060131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72048-E224-1964-ED5C-B6D5379F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A3456-9236-8824-9ACD-E505F8C2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D1F6-365E-9771-5B20-D7FFAA9D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024C-83EB-332E-74E2-4F786CDC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8B17F-7BF3-0641-25EB-035E1C20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8FE2F-7C77-FB3F-AB6E-D641B487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0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41B1-38EA-61A0-009A-2AA5CA6E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3897-B10F-3B7B-13CD-43B29BF6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02D4E-5112-D34C-F441-02A2BD3F5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D6A15-D915-9F3D-477C-083B2ADF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40A64-0333-7BCC-4BB4-B345EB94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C0558-A732-2A10-8EF5-BFF20D12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9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5FAD-E938-76C5-F458-43D48B1F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69618-1185-3BFB-B49A-98A9D7B82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16B71-70E2-725A-B5FF-79BA24DE6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677C-37D3-F6CF-2248-3B85FEB3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42EC2-8DD2-D5A2-E9F1-F24AA851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4A601-1801-FB7B-9CFB-A9FD8D7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8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chemeClr val="accent1">
                <a:lumMod val="5000"/>
                <a:lumOff val="95000"/>
                <a:alpha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871C9-049F-9061-B490-4565430C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B219-1DAF-F88D-3615-5632B54B7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F864-7E03-0D5C-006F-2A3C55D0C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F58351-FD35-4239-A241-31D2FAF6AEA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71E6A-F36D-46E4-D4A4-9CD5BA58D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7651-70EB-0E09-A598-EFF1CFF4F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AFD0CD-AED8-4217-AE65-E277314A49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60A64-7D13-04C4-638A-94DD309F944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45580"/>
            <a:ext cx="17287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LNT Construction Internal Use</a:t>
            </a:r>
          </a:p>
        </p:txBody>
      </p:sp>
    </p:spTree>
    <p:extLst>
      <p:ext uri="{BB962C8B-B14F-4D97-AF65-F5344CB8AC3E}">
        <p14:creationId xmlns:p14="http://schemas.microsoft.com/office/powerpoint/2010/main" val="47022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A5D9-46A5-C926-905B-C026E15D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576" y="1453159"/>
            <a:ext cx="8251372" cy="1136871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Autonomous Navigation System for Factory Floor Robots (AGVs)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D702A4-0B82-3733-93D7-317A243DC764}"/>
              </a:ext>
            </a:extLst>
          </p:cNvPr>
          <p:cNvGrpSpPr/>
          <p:nvPr/>
        </p:nvGrpSpPr>
        <p:grpSpPr>
          <a:xfrm>
            <a:off x="9740826" y="443881"/>
            <a:ext cx="3169301" cy="1136871"/>
            <a:chOff x="-419742" y="368079"/>
            <a:chExt cx="3328620" cy="11940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B9C7908-CE87-B00B-BCC4-64105EAB1AD8}"/>
                </a:ext>
              </a:extLst>
            </p:cNvPr>
            <p:cNvSpPr/>
            <p:nvPr/>
          </p:nvSpPr>
          <p:spPr>
            <a:xfrm>
              <a:off x="-419742" y="368079"/>
              <a:ext cx="3328620" cy="11940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4AD4D3-F673-B0B1-29D6-4077942A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1" y="541931"/>
              <a:ext cx="1741425" cy="90884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E4629-829B-03CC-E79D-671D06A4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4" y="194375"/>
            <a:ext cx="3663312" cy="47119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07861-74FA-05AD-B5EE-280579226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6576" y="2523462"/>
            <a:ext cx="7623543" cy="4132512"/>
          </a:xfrm>
        </p:spPr>
        <p:txBody>
          <a:bodyPr>
            <a:normAutofit fontScale="92500" lnSpcReduction="10000"/>
          </a:bodyPr>
          <a:lstStyle/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/>
              <a:t>Team Members: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Pavitra A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err="1">
                <a:latin typeface="Source Sans Pro" panose="020B0503030403020204" pitchFamily="34" charset="0"/>
                <a:ea typeface="Source Sans Pro" panose="020B0503030403020204" pitchFamily="34" charset="0"/>
              </a:rPr>
              <a:t>Paroma</a:t>
            </a: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 Dhara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Nivetha G K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err="1">
                <a:latin typeface="Source Sans Pro" panose="020B0503030403020204" pitchFamily="34" charset="0"/>
                <a:ea typeface="Source Sans Pro" panose="020B0503030403020204" pitchFamily="34" charset="0"/>
              </a:rPr>
              <a:t>Pranakanth</a:t>
            </a: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 C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Neeraj Raghav V R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Niranjan 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Pranav Venkateswaran</a:t>
            </a:r>
          </a:p>
        </p:txBody>
      </p:sp>
    </p:spTree>
    <p:extLst>
      <p:ext uri="{BB962C8B-B14F-4D97-AF65-F5344CB8AC3E}">
        <p14:creationId xmlns:p14="http://schemas.microsoft.com/office/powerpoint/2010/main" val="289311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44893A-E350-D1E9-735D-1C05CBA6035E}"/>
              </a:ext>
            </a:extLst>
          </p:cNvPr>
          <p:cNvSpPr txBox="1"/>
          <p:nvPr/>
        </p:nvSpPr>
        <p:spPr>
          <a:xfrm>
            <a:off x="448262" y="1162289"/>
            <a:ext cx="6098582" cy="498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Hardware and </a:t>
            </a:r>
            <a:r>
              <a:rPr lang="en-US" sz="2000" b="1" kern="1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Micropython</a:t>
            </a: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setup: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Raspberry Pi Pico W and sensors are configured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GPIO wiring</a:t>
            </a: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Thonny IDE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Wi-Fi and </a:t>
            </a:r>
            <a:r>
              <a:rPr lang="en-US" sz="2000" b="1" kern="1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ThingSpeak</a:t>
            </a: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Integration:</a:t>
            </a:r>
            <a:endParaRPr lang="en-US" sz="2000" b="1" kern="10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Credentials set up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Channel ID, API keys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Data Logging and Cloud export: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Real-time sensor data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Auto-updating graphs</a:t>
            </a:r>
            <a:endParaRPr lang="en-US" sz="2000" kern="10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Export the csv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506E12-4211-6E61-D107-A676413872B5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Implementation Details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FAE109A1-EC4F-5C59-EC0B-566FBE5C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D8A1B-F23E-AF4B-D55F-385F0B146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456"/>
            <a:ext cx="5823098" cy="34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61A84-A6BF-93BB-6F0F-EE281A4108C6}"/>
              </a:ext>
            </a:extLst>
          </p:cNvPr>
          <p:cNvSpPr txBox="1"/>
          <p:nvPr/>
        </p:nvSpPr>
        <p:spPr>
          <a:xfrm>
            <a:off x="631556" y="1684114"/>
            <a:ext cx="6098582" cy="362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Low-Cost Implementation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Wireless Data Logging 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2000"/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Limitations: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Limited Processing Power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Basic Security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5D4862-05C8-E560-B7B9-7A8A0025040A}"/>
              </a:ext>
            </a:extLst>
          </p:cNvPr>
          <p:cNvSpPr/>
          <p:nvPr/>
        </p:nvSpPr>
        <p:spPr>
          <a:xfrm>
            <a:off x="0" y="0"/>
            <a:ext cx="5672380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Advantages &amp; Limitations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8558CDA0-4275-1D08-E1B7-BE879025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0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914849-0A33-00DB-611A-D7E0D3522693}"/>
              </a:ext>
            </a:extLst>
          </p:cNvPr>
          <p:cNvSpPr txBox="1"/>
          <p:nvPr/>
        </p:nvSpPr>
        <p:spPr>
          <a:xfrm>
            <a:off x="755542" y="1808100"/>
            <a:ext cx="11089127" cy="271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/>
              <a:t>Dynamic Route Recalculation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Integrate real-time alternate path planning using obstacle detection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Useful for AGVs in dynamic warehouse or factory environments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000" b="1"/>
              <a:t>Advanced Sensor Integration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Upgrade to LiDAR, 360° cameras, IMUs for precision navigation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/>
              <a:t>Enables accurate mapping and obstacle avoidance</a:t>
            </a:r>
            <a:endParaRPr lang="en-US" sz="20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CCCE703-8809-8FC0-75AA-D9FBE89D8B77}"/>
              </a:ext>
            </a:extLst>
          </p:cNvPr>
          <p:cNvSpPr/>
          <p:nvPr/>
        </p:nvSpPr>
        <p:spPr>
          <a:xfrm>
            <a:off x="1" y="0"/>
            <a:ext cx="4076054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Future Scope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9F68E4AD-7DA7-FBE2-DF3F-67F181A4B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4FA49-434B-0FBF-2C9C-7D470105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15" y="4648200"/>
            <a:ext cx="8017170" cy="20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5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F1299A-B2F4-4E69-A657-1955B114F7CA}"/>
              </a:ext>
            </a:extLst>
          </p:cNvPr>
          <p:cNvSpPr txBox="1"/>
          <p:nvPr/>
        </p:nvSpPr>
        <p:spPr>
          <a:xfrm>
            <a:off x="972519" y="1730609"/>
            <a:ext cx="10095973" cy="17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Successfully interfaced sensors with Raspberry Pi Pico W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Enabled wireless data logging using </a:t>
            </a:r>
            <a:r>
              <a:rPr lang="en-US" sz="2000" err="1"/>
              <a:t>ThingSpeak</a:t>
            </a:r>
            <a:r>
              <a:rPr lang="en-US" sz="2000"/>
              <a:t> cloud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Achieved real-time monitoring and CSV export for analytics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Laid foundation for scalable AGV systems with smart navigation potential</a:t>
            </a: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D34F3-7063-A1A9-AF94-C2185DD2A348}"/>
              </a:ext>
            </a:extLst>
          </p:cNvPr>
          <p:cNvSpPr/>
          <p:nvPr/>
        </p:nvSpPr>
        <p:spPr>
          <a:xfrm>
            <a:off x="0" y="0"/>
            <a:ext cx="3936569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Conclusion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8D00587A-8EF4-45D1-8353-1F397D81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6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B2EA78-46D4-AF2C-DFA0-A021542F9712}"/>
              </a:ext>
            </a:extLst>
          </p:cNvPr>
          <p:cNvSpPr txBox="1"/>
          <p:nvPr/>
        </p:nvSpPr>
        <p:spPr>
          <a:xfrm>
            <a:off x="4413143" y="3017316"/>
            <a:ext cx="6098582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527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E0FE4348-572F-E57F-9CB4-2D1A1E42080B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Content</a:t>
            </a:r>
            <a:endParaRPr lang="en-US" sz="2400" b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8A1AF2EC-4F5A-4F58-A056-6C52207C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68C2-0D95-4DF5-B692-333F1EBAE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65" y="1399695"/>
            <a:ext cx="11049015" cy="5022369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err="1"/>
              <a:t>Proect</a:t>
            </a:r>
            <a:r>
              <a:rPr lang="en-US" sz="2000"/>
              <a:t> Overview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Problem Statement</a:t>
            </a: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Project Goal and Objectives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Proposed Solutions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Resources Utilized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System Design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Implementation Details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Advantages and Limitations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Future Scope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5018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9584-1A03-1EB3-B508-17FF3843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66" y="1399696"/>
            <a:ext cx="10515600" cy="4351338"/>
          </a:xfrm>
        </p:spPr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This project aims to build an Autonomous Navigation System for Automated Guided Vehicles (AGVs) operating on factory floors.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It uses Ultrasonic, Infrared (IR), and PIR sensors to detect obstacles and human presence in real-time.</a:t>
            </a: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The project falls under the domains of Industrial IoT, Embedded Systems, and Smart Robotics, contributing to the broader vision of Industry 4.0 and intelligent automation.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Embedded systems via Raspberry Pi Pico W ensure on-device sensing and decisions, while cloud-based Machine Learning allows for long-term optimization, such as identifying bottlenecks and improving navigation based on historical data.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This hybrid approach balances low-latency local response with smart global improvements.</a:t>
            </a:r>
            <a:endParaRPr lang="en-US" sz="20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2D30A26-1508-F968-4A87-D868BC5F87AE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ource Sans Pro" panose="020B0503030403020204" pitchFamily="34" charset="0"/>
                <a:ea typeface="Source Sans Pro" panose="020B0503030403020204" pitchFamily="34" charset="0"/>
              </a:rPr>
              <a:t>Project Overview</a:t>
            </a:r>
          </a:p>
        </p:txBody>
      </p:sp>
      <p:pic>
        <p:nvPicPr>
          <p:cNvPr id="6" name="Picture 5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02A3EA6C-80AA-1E36-BD1E-0BD52CE3C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aper with text on it&#10;&#10;AI-generated content may be incorrect.">
            <a:extLst>
              <a:ext uri="{FF2B5EF4-FFF2-40B4-BE49-F238E27FC236}">
                <a16:creationId xmlns:a16="http://schemas.microsoft.com/office/drawing/2014/main" id="{75790590-3BD8-499B-9B1A-6AC0550EA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>
            <a:fillRect/>
          </a:stretch>
        </p:blipFill>
        <p:spPr>
          <a:xfrm>
            <a:off x="811794" y="457200"/>
            <a:ext cx="1056841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A71A16-1B49-DE29-886B-2FD31F28B114}"/>
              </a:ext>
            </a:extLst>
          </p:cNvPr>
          <p:cNvSpPr txBox="1"/>
          <p:nvPr/>
        </p:nvSpPr>
        <p:spPr>
          <a:xfrm>
            <a:off x="736169" y="1730609"/>
            <a:ext cx="10523709" cy="3666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AGVs often face challenges navigating factory floors with unpredictable human movement and dynamic obstacles.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Traditional systems rely on static paths or expensive hardware like LIDAR, which lack flexibility and cost-efficiency.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Failures in AGV navigation can lead to collisions, bottlenecks, production delays, and safety hazards.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In high-density industrial environments, optimizing AGV paths with accurate, real-time sensing and smart rerouting is critical to both productivity and worker safety.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7BF177-A981-7CE9-7AA2-7455235C57FF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Problem Statement</a:t>
            </a:r>
            <a:endParaRPr lang="en-US" sz="2400" b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Picture 10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27CBD0B7-5193-F311-7D3E-A9C6CC0C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9E20D5-711C-333B-0739-B0A4A75D8B12}"/>
              </a:ext>
            </a:extLst>
          </p:cNvPr>
          <p:cNvSpPr txBox="1"/>
          <p:nvPr/>
        </p:nvSpPr>
        <p:spPr>
          <a:xfrm>
            <a:off x="1034512" y="1526553"/>
            <a:ext cx="5185535" cy="25063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/>
              <a:t>Build smart AGV navigation with sensors &amp; cloud.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/>
              <a:t>Integrate Ultrasonic, IR and PIR sensors with Raspberry Pi Pico W.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/>
              <a:t>Stream sensor data to </a:t>
            </a:r>
            <a:r>
              <a:rPr lang="en-US" sz="2000" err="1"/>
              <a:t>ThingSpeak</a:t>
            </a:r>
            <a:r>
              <a:rPr lang="en-US" sz="2000"/>
              <a:t> cloud.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/>
              <a:t>Generate and download CSV dataset logs.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9BB20E8-C526-21BE-C06C-D8F248FB04EE}"/>
              </a:ext>
            </a:extLst>
          </p:cNvPr>
          <p:cNvSpPr/>
          <p:nvPr/>
        </p:nvSpPr>
        <p:spPr>
          <a:xfrm>
            <a:off x="0" y="0"/>
            <a:ext cx="5718875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Project Goal &amp; Objectives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D138498F-9445-DB57-FF63-7516E905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A5A0FA-AB21-BF69-2EBE-DE24B490D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60" y="1299542"/>
            <a:ext cx="5472422" cy="36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3774B1-9327-CE28-F1F6-15A53719D997}"/>
              </a:ext>
            </a:extLst>
          </p:cNvPr>
          <p:cNvSpPr txBox="1"/>
          <p:nvPr/>
        </p:nvSpPr>
        <p:spPr>
          <a:xfrm>
            <a:off x="895027" y="1684113"/>
            <a:ext cx="4804024" cy="28602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/>
              <a:t>Embedded System + ML Integration:</a:t>
            </a:r>
            <a:endParaRPr lang="en-US"/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Embedded board processes &amp; transmits data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Cloud ML predicts future sensor readings (1-hour forecast)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/>
              <a:t>Predictions used for traffic optimization &amp; collision avoidance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CA1F92-8950-5787-0449-7A409005BF77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Proposed Solution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F800E4AA-61EE-1810-524F-17E725087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0DBB3-EFA2-BCE6-4980-9A1610E1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04" y="520306"/>
            <a:ext cx="5929095" cy="58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4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AAC21E-32A7-BC49-4694-B54706C9BD1A}"/>
              </a:ext>
            </a:extLst>
          </p:cNvPr>
          <p:cNvSpPr txBox="1"/>
          <p:nvPr/>
        </p:nvSpPr>
        <p:spPr>
          <a:xfrm>
            <a:off x="740043" y="1516536"/>
            <a:ext cx="10445408" cy="270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Hardware:</a:t>
            </a: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Raspberry Pi Pico W, Ultrasonic Sensor, Infrared Sensor, PIR Sensor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Software &amp; Tools:</a:t>
            </a: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Thonny IDE, </a:t>
            </a:r>
            <a:r>
              <a:rPr lang="en-US" sz="2000" kern="1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ThingSpeak</a:t>
            </a: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Wokwi</a:t>
            </a: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, MS Excel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Datasets/ML Models Used:</a:t>
            </a:r>
            <a:r>
              <a:rPr lang="en-US" sz="2000" kern="10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	- Source: </a:t>
            </a:r>
            <a:r>
              <a:rPr lang="en-US" sz="2000" kern="10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ThingSpeak</a:t>
            </a: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Cloud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	- Type: CSV file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kern="10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	- Size: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EB762A1-872B-873F-16A1-F1B6E1432264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Resources Utilized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56E6D37A-9AA7-0296-81B8-4DC5F4593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120F2B-FD44-67F8-7AC0-087E79E5B855}"/>
              </a:ext>
            </a:extLst>
          </p:cNvPr>
          <p:cNvSpPr txBox="1"/>
          <p:nvPr/>
        </p:nvSpPr>
        <p:spPr>
          <a:xfrm>
            <a:off x="448262" y="1218943"/>
            <a:ext cx="6686185" cy="442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/>
              <a:t>Inputs (to Raspberry Pi Pico W):</a:t>
            </a:r>
          </a:p>
          <a:p>
            <a:endParaRPr lang="en-IN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Ultrasonic Sensor</a:t>
            </a:r>
            <a:r>
              <a:rPr lang="en-IN" sz="2000"/>
              <a:t> – Distance measurement for obstacle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IR Sensors</a:t>
            </a:r>
            <a:r>
              <a:rPr lang="en-IN" sz="2000"/>
              <a:t> – Line following or edge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PIR Sensor - </a:t>
            </a:r>
            <a:r>
              <a:rPr lang="en-IN" sz="2000"/>
              <a:t>Motion detection</a:t>
            </a:r>
          </a:p>
          <a:p>
            <a:endParaRPr lang="en-IN" sz="2000"/>
          </a:p>
          <a:p>
            <a:r>
              <a:rPr lang="en-IN" sz="2000" b="1"/>
              <a:t>Outputs (from Raspberry Pi Pico W):</a:t>
            </a:r>
          </a:p>
          <a:p>
            <a:endParaRPr lang="en-IN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Wi-Fi Module (built-in on Pico W)</a:t>
            </a:r>
            <a:r>
              <a:rPr lang="en-IN" sz="2000"/>
              <a:t> – Sends data to </a:t>
            </a:r>
            <a:r>
              <a:rPr lang="en-IN" sz="2000" err="1"/>
              <a:t>ThingSpeak</a:t>
            </a:r>
            <a:r>
              <a:rPr lang="en-IN" sz="2000"/>
              <a:t>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CSV Export </a:t>
            </a:r>
            <a:r>
              <a:rPr lang="en-IN" sz="2000"/>
              <a:t>– Dataset generated will be available for download from </a:t>
            </a:r>
            <a:r>
              <a:rPr lang="en-IN" sz="2000" err="1"/>
              <a:t>ThingSpeak</a:t>
            </a:r>
            <a:endParaRPr lang="en-IN" sz="2000"/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000" kern="100"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31B7D9-8FF0-2F12-0347-0F29D9D4381B}"/>
              </a:ext>
            </a:extLst>
          </p:cNvPr>
          <p:cNvSpPr/>
          <p:nvPr/>
        </p:nvSpPr>
        <p:spPr>
          <a:xfrm>
            <a:off x="0" y="0"/>
            <a:ext cx="4912963" cy="11098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System Design</a:t>
            </a:r>
            <a:endParaRPr lang="en-US" sz="24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een square with a square on it&#10;&#10;AI-generated content may be incorrect.">
            <a:extLst>
              <a:ext uri="{FF2B5EF4-FFF2-40B4-BE49-F238E27FC236}">
                <a16:creationId xmlns:a16="http://schemas.microsoft.com/office/drawing/2014/main" id="{184007C1-3F21-8B2F-499E-60F75F7FC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5" y="289880"/>
            <a:ext cx="530055" cy="530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54A0C-2D1F-EB11-AAB3-8A04DCFE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75" y="144940"/>
            <a:ext cx="4378747" cy="65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701DE8F3EFD44A3D984F38E6B6CFC" ma:contentTypeVersion="15" ma:contentTypeDescription="Create a new document." ma:contentTypeScope="" ma:versionID="f495bc0b698c52e06de3d263a7ee95ff">
  <xsd:schema xmlns:xsd="http://www.w3.org/2001/XMLSchema" xmlns:xs="http://www.w3.org/2001/XMLSchema" xmlns:p="http://schemas.microsoft.com/office/2006/metadata/properties" xmlns:ns3="54d227eb-7738-4064-984f-ef525ec2e7c6" xmlns:ns4="ef80a070-b4da-4c7f-80c0-3ed3755818f1" targetNamespace="http://schemas.microsoft.com/office/2006/metadata/properties" ma:root="true" ma:fieldsID="ab39ff533eba7b09050370f026b6b19a" ns3:_="" ns4:_="">
    <xsd:import namespace="54d227eb-7738-4064-984f-ef525ec2e7c6"/>
    <xsd:import namespace="ef80a070-b4da-4c7f-80c0-3ed3755818f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System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_activity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227eb-7738-4064-984f-ef525ec2e7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0a070-b4da-4c7f-80c0-3ed3755818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f80a070-b4da-4c7f-80c0-3ed3755818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1DF03F-3D8E-4D59-8232-F9378796BB2D}">
  <ds:schemaRefs>
    <ds:schemaRef ds:uri="54d227eb-7738-4064-984f-ef525ec2e7c6"/>
    <ds:schemaRef ds:uri="ef80a070-b4da-4c7f-80c0-3ed3755818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F68EB5-BE11-4749-9668-B450ED51E29B}">
  <ds:schemaRefs>
    <ds:schemaRef ds:uri="54d227eb-7738-4064-984f-ef525ec2e7c6"/>
    <ds:schemaRef ds:uri="ef80a070-b4da-4c7f-80c0-3ed3755818f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180A78-79E9-4BFE-BD7A-BC153C66F2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Autonomous Navigation System for Factory Floor Robots (AGVs)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Larsen and Toubro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RUPALI NILESH SURASKAR</dc:creator>
  <cp:revision>2</cp:revision>
  <dcterms:created xsi:type="dcterms:W3CDTF">2025-05-27T06:19:23Z</dcterms:created>
  <dcterms:modified xsi:type="dcterms:W3CDTF">2025-06-09T11:14:47Z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52bb50-aef2-4dc8-bb7f-e0da22648362_Enabled">
    <vt:lpwstr>true</vt:lpwstr>
  </property>
  <property fmtid="{D5CDD505-2E9C-101B-9397-08002B2CF9AE}" pid="3" name="MSIP_Label_ac52bb50-aef2-4dc8-bb7f-e0da22648362_SetDate">
    <vt:lpwstr>2025-05-27T09:02:25Z</vt:lpwstr>
  </property>
  <property fmtid="{D5CDD505-2E9C-101B-9397-08002B2CF9AE}" pid="4" name="MSIP_Label_ac52bb50-aef2-4dc8-bb7f-e0da22648362_Method">
    <vt:lpwstr>Standard</vt:lpwstr>
  </property>
  <property fmtid="{D5CDD505-2E9C-101B-9397-08002B2CF9AE}" pid="5" name="MSIP_Label_ac52bb50-aef2-4dc8-bb7f-e0da22648362_Name">
    <vt:lpwstr>ac52bb50-aef2-4dc8-bb7f-e0da22648362</vt:lpwstr>
  </property>
  <property fmtid="{D5CDD505-2E9C-101B-9397-08002B2CF9AE}" pid="6" name="MSIP_Label_ac52bb50-aef2-4dc8-bb7f-e0da22648362_SiteId">
    <vt:lpwstr>264b9899-fe1b-430b-9509-2154878d5774</vt:lpwstr>
  </property>
  <property fmtid="{D5CDD505-2E9C-101B-9397-08002B2CF9AE}" pid="7" name="MSIP_Label_ac52bb50-aef2-4dc8-bb7f-e0da22648362_ActionId">
    <vt:lpwstr>57e73b39-fc56-400f-a0df-7a76ab66b43e</vt:lpwstr>
  </property>
  <property fmtid="{D5CDD505-2E9C-101B-9397-08002B2CF9AE}" pid="8" name="MSIP_Label_ac52bb50-aef2-4dc8-bb7f-e0da22648362_ContentBits">
    <vt:lpwstr>2</vt:lpwstr>
  </property>
  <property fmtid="{D5CDD505-2E9C-101B-9397-08002B2CF9AE}" pid="9" name="MSIP_Label_ac52bb50-aef2-4dc8-bb7f-e0da22648362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Sensitivity: LNT Construction Internal Use</vt:lpwstr>
  </property>
  <property fmtid="{D5CDD505-2E9C-101B-9397-08002B2CF9AE}" pid="12" name="ContentTypeId">
    <vt:lpwstr>0x010100D2F701DE8F3EFD44A3D984F38E6B6CFC</vt:lpwstr>
  </property>
</Properties>
</file>